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4443852" ContentType="image/png"/>
  <Default Extension="5539144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0565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88e6978ce81.34443852"/>
  <Relationship Id="rId3" Type="http://schemas.openxmlformats.org/officeDocument/2006/relationships/image" Target="../media/logo_673a88e6b715e92.5539144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334000"/>
          <a:chOff x="9525" y="9525"/>
          <a:chExt cx="9229725" cy="5334000"/>
        </a:xfrm>
      </p:grpSpPr>
      <p:pic>
        <p:nvPicPr>
          <p:cNvPr id="1" name="2015 AHA/ASA Focused Update of the 2013 Guidelines for the Early Management of Patients with Acute Ischemic Stroke Cont." descr="2015 AHA/ASA Focused Update of the 2013 Guidelines for the Early Management of Patients with Acute Ischemic Stroke Cont.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44672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atritsis GD, Katritsis D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2015 AHA/ASA Focused Update of the 2013 Guidelines for the Early Management of Patients with Acute Ischemic Stroke Cont.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7;6(4):167–7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7.23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1">
  <a:themeElements>
    <a:clrScheme name="Theme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2024-11-18T00:23:02Z</dcterms:created>
  <dcterms:modified xsi:type="dcterms:W3CDTF">2024-11-18T00:23:02Z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