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43852" ContentType="image/png"/>
  <Default Extension="55391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8e6978ce81.34443852"/>
  <Relationship Id="rId3" Type="http://schemas.openxmlformats.org/officeDocument/2006/relationships/image" Target="../media/logo_673a88e6b715e92.55391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2015 AHA/ASA Focused Update of the 2013 Guidelines for the Early Management of Patients with Acute Ischemic Stroke Cont." descr="2015 AHA/ASA Focused Update of the 2013 Guidelines for the Early Management of Patients with Acute Ischemic Stroke 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15 AHA/ASA Focused Update of the 2013 Guidelines for the Early Management of Patients with Acute Ischemic Stroke 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2024-11-18T00:23:02Z</dcterms:created>
  <dcterms:modified xsi:type="dcterms:W3CDTF">2024-11-18T00:23:02Z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