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213876" ContentType="image/png"/>
  <Default Extension="898089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49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60b3710051.64213876"/>
  <Relationship Id="rId3" Type="http://schemas.openxmlformats.org/officeDocument/2006/relationships/image" Target="../media/logo_673a860b55c2502.898089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4: ESC 2016 Guidelines on Atrial Fibrillation. Recommendations for Secondary Stroke Prevention" descr="Table 4: ESC 2016 Guidelines on Atrial Fibrillation. Recommendations for Secondary Stroke Pre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72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GD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ESC 2016 Guidelines on Atrial Fibrillation. Recommendations for Secondary Stroke Pre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67–7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2024-11-18T00:10:51Z</dcterms:created>
  <dcterms:modified xsi:type="dcterms:W3CDTF">2024-11-18T00:10:51Z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