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182833" ContentType="image/png"/>
  <Default Extension="077131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9e82f3fa51.69182833"/>
  <Relationship Id="rId3" Type="http://schemas.openxmlformats.org/officeDocument/2006/relationships/image" Target="../media/logo_673a89e84f5e992.077131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Initiation or Continuation of Anticoagulation in Atrial Fibrillation Patients After a Stroke or Transient Ischaemic Attack" descr="Figure 1: Initiation or Continuation of Anticoagulation in Atrial Fibrillation Patients After a Stroke or Transient Ischaemic Atta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86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nitiation or Continuation of Anticoagulation in Atrial Fibrillation Patients After a Stroke or Transient Ischaemic Atta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2024-11-18T00:27:20Z</dcterms:created>
  <dcterms:modified xsi:type="dcterms:W3CDTF">2024-11-18T00:27:20Z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