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521598" ContentType="image/png"/>
  <Default Extension="186859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52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7810a10d11.70521598"/>
  <Relationship Id="rId3" Type="http://schemas.openxmlformats.org/officeDocument/2006/relationships/image" Target="../media/logo_673a87812c04012.186859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Initiation or Resumption of Anticoagulation in Atrial Fibrillation Patients After an Intracranial Bleed" descr="Figure 2: Initiation or Resumption of Anticoagulation in Atrial Fibrillation Patients After an Intracranial Ble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57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Initiation or Resumption of Anticoagulation in Atrial Fibrillation Patients After an Intracranial Ble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67–7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2024-11-18T00:17:05Z</dcterms:created>
  <dcterms:modified xsi:type="dcterms:W3CDTF">2024-11-18T00:17:05Z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