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417055" ContentType="image/png"/>
  <Default Extension="565476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ce66922741.52417055"/>
  <Relationship Id="rId3" Type="http://schemas.openxmlformats.org/officeDocument/2006/relationships/image" Target="../media/logo_673a7ce670d6c82.565476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Table 5: ESC 2016 Guidelines on Atrial Fibrillation. Recommendations for Management of Bleeding" descr="Table 5: ESC 2016 Guidelines on Atrial Fibrillation. Recommendations for Management of Bl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ESC 2016 Guidelines on Atrial Fibrillation. Recommendations for Management of Bl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2024-11-17T23:31:50Z</dcterms:created>
  <dcterms:modified xsi:type="dcterms:W3CDTF">2024-11-17T23:31:50Z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