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6801159" ContentType="image/png"/>
  <Default Extension="5341277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067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8d51622ad71.26801159"/>
  <Relationship Id="rId3" Type="http://schemas.openxmlformats.org/officeDocument/2006/relationships/image" Target="../media/logo_673a8d51774f282.5341277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3: Management of Active Bleeding in Patients Receiving Anticoagulation" descr="Figure 3: Management of Active Bleeding in Patients Receiving Anticoagul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8671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tritsis GD, Katritsis D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Management of Active Bleeding in Patients Receiving Anticoagul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7;6(4):167–7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7.23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2024-11-18T00:41:53Z</dcterms:created>
  <dcterms:modified xsi:type="dcterms:W3CDTF">2024-11-18T00:41:53Z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