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801159" ContentType="image/png"/>
  <Default Extension="534127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d51622ad71.26801159"/>
  <Relationship Id="rId3" Type="http://schemas.openxmlformats.org/officeDocument/2006/relationships/image" Target="../media/logo_673a8d51774f282.534127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Management of Active Bleeding in Patients Receiving Anticoagulation" descr="Figure 3: Management of Active Bleeding in Patients Receiving Anticoag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67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Management of Active Bleeding in Patients Receiving Anticoag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2024-11-18T00:41:53Z</dcterms:created>
  <dcterms:modified xsi:type="dcterms:W3CDTF">2024-11-18T00:41:53Z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