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197834" ContentType="image/png"/>
  <Default Extension="476153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6bfb5af881.29197834"/>
  <Relationship Id="rId3" Type="http://schemas.openxmlformats.org/officeDocument/2006/relationships/image" Target="../media/logo_673a86bfd29ae82.476153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Whether to Interrupt and How to Interrupt for Vitamin K Antagonists" descr="Figure 4: Whether to Interrupt and How to Interrupt for Vitamin K Antagon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Whether to Interrupt and How to Interrupt for Vitamin K Antagon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2024-11-18T00:13:51Z</dcterms:created>
  <dcterms:modified xsi:type="dcterms:W3CDTF">2024-11-18T00:13:51Z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