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348649" ContentType="image/png"/>
  <Default Extension="406291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3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7d597e4411.53348649"/>
  <Relationship Id="rId3" Type="http://schemas.openxmlformats.org/officeDocument/2006/relationships/image" Target="../media/logo_673a87d5b549e62.406291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5: Whether to Bridge and How to Bridge for Direct Oral Anticoagulants and Vitamin K Antagonists" descr="Figure 5: Whether to Bridge and How to Bridge for Direct Oral Anticoagulants and Vitamin K Antagonis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57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Whether to Bridge and How to Bridge for Direct Oral Anticoagulants and Vitamin K Antagonis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67–7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2024-11-18T00:18:29Z</dcterms:created>
  <dcterms:modified xsi:type="dcterms:W3CDTF">2024-11-18T00:18:29Z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