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9749016" ContentType="image/png"/>
  <Default Extension="1757992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66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cd3cdb8a31.69749016"/>
  <Relationship Id="rId3" Type="http://schemas.openxmlformats.org/officeDocument/2006/relationships/image" Target="../media/logo_673a8cd3e64b592.1757992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924175"/>
          <a:chOff x="9525" y="9525"/>
          <a:chExt cx="9229725" cy="2924175"/>
        </a:xfrm>
      </p:grpSpPr>
      <p:pic>
        <p:nvPicPr>
          <p:cNvPr id="1" name="Table 6: AHA/ACC 2017 Update of the 2014 Guidelines on Valve Disease. Bridging Therapy for Prosthetic Heart Valves" descr="Table 6: AHA/ACC 2017 Update of the 2014 Guidelines on Valve Disease. Bridging Therapy for Prosthetic Heart Valv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162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GD, Katritsis D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6: AHA/ACC 2017 Update of the 2014 Guidelines on Valve Disease. Bridging Therapy for Prosthetic Heart Valv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4):167–7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23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2024-11-18T00:39:47Z</dcterms:created>
  <dcterms:modified xsi:type="dcterms:W3CDTF">2024-11-18T00:39:47Z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