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624990" ContentType="image/png"/>
  <Default Extension="991041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0d9d2c8341.28624990"/>
  <Relationship Id="rId3" Type="http://schemas.openxmlformats.org/officeDocument/2006/relationships/image" Target="../media/logo_673a80d9e019e32.991041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05100"/>
          <a:chOff x="9525" y="9525"/>
          <a:chExt cx="9229725" cy="2705100"/>
        </a:xfrm>
      </p:grpSpPr>
      <p:pic>
        <p:nvPicPr>
          <p:cNvPr id="1" name="Table 7: EHRA 2015: Last Intake of Non-vitamin K Antagonist Oral Anticoagulant Before Elective Surgical Intervention" descr="Table 7: EHRA 2015: Last Intake of Non-vitamin K Antagonist Oral Anticoagulant Before Elective Surgical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43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7: EHRA 2015: Last Intake of Non-vitamin K Antagonist Oral Anticoagulant Before Elective Surgical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2024-11-17T23:48:41Z</dcterms:created>
  <dcterms:modified xsi:type="dcterms:W3CDTF">2024-11-17T23:48:41Z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