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799925" ContentType="image/png"/>
  <Default Extension="309086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5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0da23e4121.57799925"/>
  <Relationship Id="rId3" Type="http://schemas.openxmlformats.org/officeDocument/2006/relationships/image" Target="../media/logo_673a80da3bcb932.309086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ACC 2017: Recommended Durations for Withholding Direct Oral Anticoagulants Based on Procedural Bleed Risk and Estimated CrCI When There Are No Increased Patient Bleed Risk Factors" descr="ACC 2017: Recommended Durations for Withholding Direct Oral Anticoagulants Based on Procedural Bleed Risk and Estimated CrCI When There Are No Increased Patient Bleed Risk Fac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457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C 2017: Recommended Durations for Withholding Direct Oral Anticoagulants Based on Procedural Bleed Risk and Estimated CrCI When There Are No Increased Patient Bleed Risk Fac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2024-11-17T23:48:42Z</dcterms:created>
  <dcterms:modified xsi:type="dcterms:W3CDTF">2024-11-17T23:48:42Z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