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646875" ContentType="image/png"/>
  <Default Extension="034650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1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f47795cb51.41646875"/>
  <Relationship Id="rId3" Type="http://schemas.openxmlformats.org/officeDocument/2006/relationships/image" Target="../media/logo_673a7f4792e4e52.034650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6: Whether to Interrupt, and How to Interrupt for Direct Oral Anticoagulants" descr="Figure 6: Whether to Interrupt, and How to Interrupt for Direct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Whether to Interrupt, and How to Interrupt for Direct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2024-11-17T23:41:59Z</dcterms:created>
  <dcterms:modified xsi:type="dcterms:W3CDTF">2024-11-17T23:41:59Z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