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267409" ContentType="image/png"/>
  <Default Extension="338567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ec96e3ab61.16267409"/>
  <Relationship Id="rId3" Type="http://schemas.openxmlformats.org/officeDocument/2006/relationships/image" Target="../media/logo_673a7ec9808f312.338567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57650"/>
          <a:chOff x="9525" y="9525"/>
          <a:chExt cx="9229725" cy="4057650"/>
        </a:xfrm>
      </p:grpSpPr>
      <p:pic>
        <p:nvPicPr>
          <p:cNvPr id="1" name="Figure 1: Dual Pathway Electrophysiology of AVN" descr="Figure 1: Dual Pathway Electrophysiology of AV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329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SA, Faye NR, Murillo-Berlioz A, Lee KB, Trachiotis GD, Efimov I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ual Pathway Electrophysiology of AV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79–8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2024-11-17T23:39:53Z</dcterms:created>
  <dcterms:modified xsi:type="dcterms:W3CDTF">2024-11-17T23:39:53Z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