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468370" ContentType="image/png"/>
  <Default Extension="950908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ae4814f771.89468370"/>
  <Relationship Id="rId3" Type="http://schemas.openxmlformats.org/officeDocument/2006/relationships/image" Target="../media/logo_673a8ae49e81412.950908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38725"/>
          <a:chOff x="9525" y="9525"/>
          <a:chExt cx="9229725" cy="5038725"/>
        </a:xfrm>
      </p:grpSpPr>
      <p:pic>
        <p:nvPicPr>
          <p:cNvPr id="1" name="Figure 2: AVN Cx43 Expression Profile" descr="Figure 2: AVN Cx43 Expression Profi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76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orge SA, Faye NR, Murillo-Berlioz A, Lee KB, Trachiotis GD, Efimov I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VN Cx43 Expression Profi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79–8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3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2024-11-18T00:31:32Z</dcterms:created>
  <dcterms:modified xsi:type="dcterms:W3CDTF">2024-11-18T00:31:32Z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