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4521398" ContentType="image/png"/>
  <Default Extension="8035884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0362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80f3b2f4e41.84521398"/>
  <Relationship Id="rId3" Type="http://schemas.openxmlformats.org/officeDocument/2006/relationships/image" Target="../media/logo_673a80f3d7a7812.8035884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Figure 3: AVN Ion Channel Expression Profile" descr="Figure 3: AVN Ion Channel Expression Profi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37909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eorge SA, Faye NR, Murillo-Berlioz A, Lee KB, Trachiotis GD, Efimov I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3: AVN Ion Channel Expression Profil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7;6(4):179–85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7.30.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5">
  <a:themeElements>
    <a:clrScheme name="Theme3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2024-11-17T23:49:07Z</dcterms:created>
  <dcterms:modified xsi:type="dcterms:W3CDTF">2024-11-17T23:49:07Z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