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521398" ContentType="image/png"/>
  <Default Extension="803588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0f3b2f4e41.84521398"/>
  <Relationship Id="rId3" Type="http://schemas.openxmlformats.org/officeDocument/2006/relationships/image" Target="../media/logo_673a80f3d7a7812.803588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AVN Ion Channel Expression Profile" descr="Figure 3: AVN Ion Channel Expression Profi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90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SA, Faye NR, Murillo-Berlioz A, Lee KB, Trachiotis GD, Efimov I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VN Ion Channel Expression Profi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79–8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2024-11-17T23:49:07Z</dcterms:created>
  <dcterms:modified xsi:type="dcterms:W3CDTF">2024-11-17T23:49:07Z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