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302344" ContentType="image/png"/>
  <Default Extension="482237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56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8b8e14de31.35302344"/>
  <Relationship Id="rId3" Type="http://schemas.openxmlformats.org/officeDocument/2006/relationships/image" Target="../media/logo_673a88b91672292.482237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Conduction Through the Dual AVN Pathways" descr="Figure 4: Conduction Through the Dual AVN Pathway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38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orge SA, Faye NR, Murillo-Berlioz A, Lee KB, Trachiotis GD, Efimov I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Conduction Through the Dual AVN Pathway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79–8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30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2024-11-18T00:22:17Z</dcterms:created>
  <dcterms:modified xsi:type="dcterms:W3CDTF">2024-11-18T00:22:17Z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