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468567" ContentType="image/png"/>
  <Default Extension="845059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54174e111.20468567"/>
  <Relationship Id="rId3" Type="http://schemas.openxmlformats.org/officeDocument/2006/relationships/image" Target="../media/logo_673a7f5429ece52.845059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Schematic of the AVN FP and SP" descr="Figure 5: Schematic of the AVN FP and S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29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SA, Faye NR, Murillo-Berlioz A, Lee KB, Trachiotis GD, Efimov I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Schematic of the AVN FP and S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79–8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2024-11-17T23:42:12Z</dcterms:created>
  <dcterms:modified xsi:type="dcterms:W3CDTF">2024-11-17T23:42:12Z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