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156805" ContentType="image/png"/>
  <Default Extension="400791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1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ecd650ee41.87156805"/>
  <Relationship Id="rId3" Type="http://schemas.openxmlformats.org/officeDocument/2006/relationships/image" Target="../media/logo_673a8ecd8755a92.400791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Identification of GP in the Electrophysiology Lab" descr="Figure 1: Identification of GP in the Electrophysiology La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00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avrakis S, Po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dentification of GP in the Electrophysiology La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86–9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2017.2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2024-11-18T00:48:13Z</dcterms:created>
  <dcterms:modified xsi:type="dcterms:W3CDTF">2024-11-18T00:48:13Z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