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844144" ContentType="image/png"/>
  <Default Extension="315923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c6c6cfca21.73844144"/>
  <Relationship Id="rId3" Type="http://schemas.openxmlformats.org/officeDocument/2006/relationships/image" Target="../media/logo_673a7c6c795c212.315923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Figure 2: Results of Randomised Controlled Trials using GP Ablation" descr="Figure 2: Results of Randomised Controlled Trials using GP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vrakis S, Po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sults of Randomised Controlled Trials using GP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86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2017.2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2024-11-17T23:29:48Z</dcterms:created>
  <dcterms:modified xsi:type="dcterms:W3CDTF">2024-11-17T23:29:48Z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