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256030" ContentType="image/png"/>
  <Default Extension="192940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ae70383151.21256030"/>
  <Relationship Id="rId3" Type="http://schemas.openxmlformats.org/officeDocument/2006/relationships/image" Target="../media/logo_673a7ae70d61e72.192940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atient with PLSVC who Underwent AF Catheter Ablation" descr="Figure 1: Patient with PLSVC who Underwent AF Catheter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faat MM, Ballout J, Mansou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atient with PLSVC who Underwent AF Catheter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9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2017.1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2024-11-17T23:23:19Z</dcterms:created>
  <dcterms:modified xsi:type="dcterms:W3CDTF">2024-11-17T23:23:19Z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