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929140" ContentType="image/png"/>
  <Default Extension="47660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dce20bf751.11929140"/>
  <Relationship Id="rId3" Type="http://schemas.openxmlformats.org/officeDocument/2006/relationships/image" Target="../media/logo_673a8dce3903502.47660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Figure 2: Patient with Ebstein Anomaly who Underwent Pulmonary Vein Isolation" descr="Figure 2: Patient with Ebstein Anomaly who Underwent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faat MM, Ballout J, Mansou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atient with Ebstein Anomaly who Underwent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9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2017.1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2024-11-18T00:43:58Z</dcterms:created>
  <dcterms:modified xsi:type="dcterms:W3CDTF">2024-11-18T00:43:58Z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