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1929140" ContentType="image/png"/>
  <Default Extension="4766004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69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dce20bf751.11929140"/>
  <Relationship Id="rId3" Type="http://schemas.openxmlformats.org/officeDocument/2006/relationships/image" Target="../media/logo_673a8dce3903502.4766004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29075"/>
          <a:chOff x="9525" y="9525"/>
          <a:chExt cx="9229725" cy="4029075"/>
        </a:xfrm>
      </p:grpSpPr>
      <p:pic>
        <p:nvPicPr>
          <p:cNvPr id="1" name="Figure 2: Patient with Ebstein Anomaly who Underwent Pulmonary Vein Isolation" descr="Figure 2: Patient with Ebstein Anomaly who Underwent Pulmonary Vein Iso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43525" cy="3267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faat MM, Ballout J, Mansour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Patient with Ebstein Anomaly who Underwent Pulmonary Vein Iso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4):191–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2017.2017.15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2024-11-18T00:43:58Z</dcterms:created>
  <dcterms:modified xsi:type="dcterms:W3CDTF">2024-11-18T00:43:58Z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