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998830" ContentType="image/png"/>
  <Default Extension="080815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24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c3707ed001.19998830"/>
  <Relationship Id="rId3" Type="http://schemas.openxmlformats.org/officeDocument/2006/relationships/image" Target="../media/logo_673a7c372d16012.080815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ptical Mapping of Fibrillatory Conduction from an AF Driver" descr="Optical Mapping of Fibrillatory Conduction from an AF Driv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95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kaner T, Zaman JA, Wang PJ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cal Mapping of Fibrillatory Conduction from an AF Driv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95–2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2017:28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2024-11-17T23:28:55Z</dcterms:created>
  <dcterms:modified xsi:type="dcterms:W3CDTF">2024-11-17T23:28:55Z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