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843774" ContentType="image/png"/>
  <Default Extension="48126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ed8d271f21.08843774"/>
  <Relationship Id="rId3" Type="http://schemas.openxmlformats.org/officeDocument/2006/relationships/image" Target="../media/logo_673a8ed8f23fc72.48126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57775"/>
          <a:chOff x="9525" y="9525"/>
          <a:chExt cx="9229725" cy="5057775"/>
        </a:xfrm>
      </p:grpSpPr>
      <p:pic>
        <p:nvPicPr>
          <p:cNvPr id="1" name="Repetitive focal Source During AF" descr="Repetitive focal Source During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95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kaner T, Zaman JA, Wang PJ, Narayan S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etitive focal Source During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95–2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:28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2024-11-18T00:48:24Z</dcterms:created>
  <dcterms:modified xsi:type="dcterms:W3CDTF">2024-11-18T00:48:24Z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