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083596" ContentType="image/png"/>
  <Default Extension="388339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5eb772a71.44083596"/>
  <Relationship Id="rId3" Type="http://schemas.openxmlformats.org/officeDocument/2006/relationships/image" Target="../media/logo_673a7f5ed35ef62.388339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Comparing Atrial Fibrillation MApping Methods" descr="Comparing Atrial Fibrillation MApping Metho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kaner T, Zaman JA, Wang PJ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ng Atrial Fibrillation MApping Metho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2024-11-17T23:42:22Z</dcterms:created>
  <dcterms:modified xsi:type="dcterms:W3CDTF">2024-11-17T23:42:22Z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