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6192280" ContentType="image/png"/>
  <Default Extension="1073355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69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dce69ea691.46192280"/>
  <Relationship Id="rId3" Type="http://schemas.openxmlformats.org/officeDocument/2006/relationships/image" Target="../media/logo_673a8dce811c662.1073355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trial Fibrillation Driver ABlation Studies" descr="Atrial Fibrillation Driver ABlation Stud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910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ykaner T, Zaman JA, Wang PJ, Narayan S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trial Fibrillation Driver ABlation Stud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4):195–2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2017:28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2024-11-18T00:43:58Z</dcterms:created>
  <dcterms:modified xsi:type="dcterms:W3CDTF">2024-11-18T00:43:58Z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