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429216" ContentType="image/png"/>
  <Default Extension="071684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7e1a210091.71429216"/>
  <Relationship Id="rId3" Type="http://schemas.openxmlformats.org/officeDocument/2006/relationships/image" Target="../media/logo_673a87e1c8fe272.071684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eported Pearls &amp;amp; Pitfalls in AF Source Ablation" descr="Reported Pearls &amp;amp; Pitfalls in AF Source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05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kaner T, Zaman JA, Wang PJ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orted Pearls &amp; Pitfalls in AF Source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95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:28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2024-11-18T00:18:41Z</dcterms:created>
  <dcterms:modified xsi:type="dcterms:W3CDTF">2024-11-18T00:18:41Z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