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750324" ContentType="image/png"/>
  <Default Extension="404474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36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10272d3331.00750324"/>
  <Relationship Id="rId3" Type="http://schemas.openxmlformats.org/officeDocument/2006/relationships/image" Target="../media/logo_673a810286f4102.404474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Study Selection Diagram" descr="Figure 1: Study Selection Diagra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530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arman CM, Poon SS, Bonnett LJ, Haldar S, Wong T, Mediratta N, Gupta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Study Selection Diagra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202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/2017.2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2024-11-17T23:49:22Z</dcterms:created>
  <dcterms:modified xsi:type="dcterms:W3CDTF">2024-11-17T23:49:22Z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