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236673" ContentType="image/png"/>
  <Default Extension="996910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afbe855b81.80236673"/>
  <Relationship Id="rId3" Type="http://schemas.openxmlformats.org/officeDocument/2006/relationships/image" Target="../media/logo_673a8afc0b39952.996910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76975"/>
          <a:chOff x="9525" y="9525"/>
          <a:chExt cx="9229725" cy="6276975"/>
        </a:xfrm>
      </p:grpSpPr>
      <p:pic>
        <p:nvPicPr>
          <p:cNvPr id="1" name="Table 1: Demographics of Patients Included in Studies" descr="Table 1: Demographics of Patients Included in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00675" cy="5514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arman CM, Poon SS, Bonnett LJ, Haldar S, Wong T, Mediratta N, Gupt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Demographics of Patients Included in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20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/2017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2024-11-18T00:31:56Z</dcterms:created>
  <dcterms:modified xsi:type="dcterms:W3CDTF">2024-11-18T00:31:56Z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