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236673" ContentType="image/png"/>
  <Default Extension="99691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fbe855b81.80236673"/>
  <Relationship Id="rId3" Type="http://schemas.openxmlformats.org/officeDocument/2006/relationships/image" Target="../media/logo_673a8afc0b39952.99691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Table 1: Demographics of Patients Included in Studies" descr="Table 1: Demographics of Patients Included in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arman CM, Poon SS, Bonnett LJ, Haldar S, Wong T, Mediratta N, Gupt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emographics of Patients Included in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0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/2017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2024-11-18T00:31:56Z</dcterms:created>
  <dcterms:modified xsi:type="dcterms:W3CDTF">2024-11-18T00:31:56Z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