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132375" ContentType="image/png"/>
  <Default Extension="78834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dbb19e0161.51132375"/>
  <Relationship Id="rId3" Type="http://schemas.openxmlformats.org/officeDocument/2006/relationships/image" Target="../media/logo_673a6dbb2f01c72.78834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Forest Plot Showing the Primary Outcome of Atrial Arrhythmia-free Survival Without Antiarrhythmic Drugs" descr="Figure 2: Forest Plot Showing the Primary Outcome of Atrial Arrhythmia-free Survival Without Antiarrhythmic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man CM, Poon SS, Bonnett LJ, Haldar S, Wong T, Mediratta N, Gupt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orest Plot Showing the Primary Outcome of Atrial Arrhythmia-free Survival Without Antiarrhythmic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/2017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2024-11-17T22:27:07Z</dcterms:created>
  <dcterms:modified xsi:type="dcterms:W3CDTF">2024-11-17T22:27:07Z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