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902269" ContentType="image/png"/>
  <Default Extension="109642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85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cf32406561.90902269"/>
  <Relationship Id="rId3" Type="http://schemas.openxmlformats.org/officeDocument/2006/relationships/image" Target="../media/logo_673a6cf33d19c62.109642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57900"/>
          <a:chOff x="9525" y="9525"/>
          <a:chExt cx="9229725" cy="6057900"/>
        </a:xfrm>
      </p:grpSpPr>
      <p:pic>
        <p:nvPicPr>
          <p:cNvPr id="1" name="Table 2: Meta-regression Analysis" descr="Table 2: Meta-regression Analy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295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arman CM, Poon SS, Bonnett LJ, Haldar S, Wong T, Mediratta N, Gupta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Meta-regression Analy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20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/2017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2024-11-17T22:23:47Z</dcterms:created>
  <dcterms:modified xsi:type="dcterms:W3CDTF">2024-11-17T22:23:47Z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