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297384" ContentType="image/png"/>
  <Default Extension="289509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95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106bfefd31.63297384"/>
  <Relationship Id="rId3" Type="http://schemas.openxmlformats.org/officeDocument/2006/relationships/image" Target="../media/logo_673a7106c5ffe52.289509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Assessment of Study Quality and Risk of Bias" descr="Figure 3: Assessment of Study Quality and Risk of Bia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815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arman CM, Poon SS, Bonnett LJ, Haldar S, Wong T, Mediratta N, Gupta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Assessment of Study Quality and Risk of Bi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202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/2017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2024-11-17T22:41:10Z</dcterms:created>
  <dcterms:modified xsi:type="dcterms:W3CDTF">2024-11-17T22:41:10Z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