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45998" ContentType="image/png"/>
  <Default Extension="507409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a9fe409e81.27245998"/>
  <Relationship Id="rId3" Type="http://schemas.openxmlformats.org/officeDocument/2006/relationships/image" Target="../media/logo_673a6aa002e4912.507409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lications for Hybrid Atrial Fibillation Surgery" descr="Complications for Hybrid Atrial Fibillation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ications for Hybrid Atrial Fibillation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2024-11-17T22:13:52Z</dcterms:created>
  <dcterms:modified xsi:type="dcterms:W3CDTF">2024-11-17T22:13:52Z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