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7225370" ContentType="image/png"/>
  <Default Extension="9854399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994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70c00ad5041.67225370"/>
  <Relationship Id="rId3" Type="http://schemas.openxmlformats.org/officeDocument/2006/relationships/image" Target="../media/logo_673a70c022f5b22.9854399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086350"/>
          <a:chOff x="9525" y="9525"/>
          <a:chExt cx="9229725" cy="5086350"/>
        </a:xfrm>
      </p:grpSpPr>
      <p:pic>
        <p:nvPicPr>
          <p:cNvPr id="1" name="One-stage Hybid Procedure" descr="One-stage Hybid Proced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29250" cy="43243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Umbrain V, Verborgh C, Chierchia GB, de Asmundis C, Brugada P, La Meir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ne-stage Hybid Proced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7;6(4):210–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2017.36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">
  <a:themeElements>
    <a:clrScheme name="Theme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2024-11-17T22:40:00Z</dcterms:created>
  <dcterms:modified xsi:type="dcterms:W3CDTF">2024-11-17T22:40:00Z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