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225370" ContentType="image/png"/>
  <Default Extension="985439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0c00ad5041.67225370"/>
  <Relationship Id="rId3" Type="http://schemas.openxmlformats.org/officeDocument/2006/relationships/image" Target="../media/logo_673a70c022f5b22.985439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One-stage Hybid Procedure" descr="One-stage Hybid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e-stage Hybid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2024-11-17T22:40:00Z</dcterms:created>
  <dcterms:modified xsi:type="dcterms:W3CDTF">2024-11-17T22:40:00Z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