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656776" ContentType="image/png"/>
  <Default Extension="758881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94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0b8eeca541.92656776"/>
  <Relationship Id="rId3" Type="http://schemas.openxmlformats.org/officeDocument/2006/relationships/image" Target="../media/logo_673a70b9102ca02.758881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95725"/>
          <a:chOff x="9525" y="9525"/>
          <a:chExt cx="9229725" cy="3895725"/>
        </a:xfrm>
      </p:grpSpPr>
      <p:pic>
        <p:nvPicPr>
          <p:cNvPr id="1" name="Enhanced Postoperative Pain Treatment" descr="Enhanced Postoperative Pain Treat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00675" cy="3133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mbrain V, Verborgh C, Chierchia GB, de Asmundis C, Brugada P, La Mei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nhanced Postoperative Pain Treat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21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2017.3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2024-11-17T22:39:53Z</dcterms:created>
  <dcterms:modified xsi:type="dcterms:W3CDTF">2024-11-17T22:39:53Z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