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042798" ContentType="image/png"/>
  <Default Extension="068492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bca2a23b11.44042798"/>
  <Relationship Id="rId3" Type="http://schemas.openxmlformats.org/officeDocument/2006/relationships/image" Target="../media/logo_673a6bca4760a12.068492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nhanced Postoperative Analgesia Approaches" descr="Enhanced Postoperative Analgesia Approach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667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mbrain V, Verborgh C, Chierchia GB, de Asmundis C, Brugada P, La Me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hanced Postoperative Analgesia Approa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.3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2024-11-17T22:18:50Z</dcterms:created>
  <dcterms:modified xsi:type="dcterms:W3CDTF">2024-11-17T22:18:50Z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