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858100" ContentType="image/png"/>
  <Default Extension="704339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2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fd69ead471.79858100"/>
  <Relationship Id="rId3" Type="http://schemas.openxmlformats.org/officeDocument/2006/relationships/image" Target="../media/logo_673a6fd6c1b8862.704339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scoutinuation times of Oral Anticoagulants &amp;amp; Medications" descr="Discoutinuation times of Oral Anticoagulants &amp;amp; Medi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coutinuation times of Oral Anticoagulants &amp; Medi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2024-11-17T22:36:06Z</dcterms:created>
  <dcterms:modified xsi:type="dcterms:W3CDTF">2024-11-17T22:36:06Z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