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493452" ContentType="image/png"/>
  <Default Extension="555493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ea2039a451.57493452"/>
  <Relationship Id="rId3" Type="http://schemas.openxmlformats.org/officeDocument/2006/relationships/image" Target="../media/logo_673a6ea21317072.555493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Table 5: Preoperative Anaesthesia Checklist" descr="Table 5: Preoperative Anaesthesia Checkli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mbrain V, Verborgh C, Chierchia GB, de Asmundis C, Brugada P, La Me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Preoperative Anaesthesia Checkli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3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2024-11-17T22:30:58Z</dcterms:created>
  <dcterms:modified xsi:type="dcterms:W3CDTF">2024-11-17T22:30:58Z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