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582728" ContentType="image/png"/>
  <Default Extension="13881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1ad915e491.05582728"/>
  <Relationship Id="rId3" Type="http://schemas.openxmlformats.org/officeDocument/2006/relationships/image" Target="../media/logo_673a71adb327f62.13881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ne stage Hybird AF Surgery Installation" descr="One stage Hybird AF Surgery Insta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19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mbrain V, Verborgh C, Chierchia GB, de Asmundis C, Brugada P, La Me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e stage Hybird AF Surgery Insta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3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2024-11-17T22:43:57Z</dcterms:created>
  <dcterms:modified xsi:type="dcterms:W3CDTF">2024-11-17T22:43:57Z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