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577404" ContentType="image/png"/>
  <Default Extension="204653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8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c9c2367991.39577404"/>
  <Relationship Id="rId3" Type="http://schemas.openxmlformats.org/officeDocument/2006/relationships/image" Target="../media/logo_673a6c9c4495232.204653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43550"/>
          <a:chOff x="9525" y="9525"/>
          <a:chExt cx="9229725" cy="5543550"/>
        </a:xfrm>
      </p:grpSpPr>
      <p:pic>
        <p:nvPicPr>
          <p:cNvPr id="1" name="Free Sternum and Possible Access to Bilateral Incision" descr="Free Sternum and Possible Access to Bilateral Inci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4781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mbrain V, Verborgh C, Chierchia GB, de Asmundis C, Brugada P, La Me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ee Sternum and Possible Access to Bilateral Inci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.3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2024-11-17T22:22:20Z</dcterms:created>
  <dcterms:modified xsi:type="dcterms:W3CDTF">2024-11-17T22:22:20Z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