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000859" ContentType="image/png"/>
  <Default Extension="834067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90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f40a55c451.38000859"/>
  <Relationship Id="rId3" Type="http://schemas.openxmlformats.org/officeDocument/2006/relationships/image" Target="../media/logo_673a6f40b443872.834067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57750"/>
          <a:chOff x="9525" y="9525"/>
          <a:chExt cx="9229725" cy="4857750"/>
        </a:xfrm>
      </p:grpSpPr>
      <p:pic>
        <p:nvPicPr>
          <p:cNvPr id="1" name="Postoperative Pain after Hybrid AF Surgery" descr="Postoperative Pain after Hybrid AF Surg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95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mbrain V, Verborgh C, Chierchia GB, de Asmundis C, Brugada P, La Mei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stoperative Pain after Hybrid AF Surg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21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2017.3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2024-11-17T22:33:36Z</dcterms:created>
  <dcterms:modified xsi:type="dcterms:W3CDTF">2024-11-17T22:33:36Z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