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000859" ContentType="image/png"/>
  <Default Extension="83406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f40a55c451.38000859"/>
  <Relationship Id="rId3" Type="http://schemas.openxmlformats.org/officeDocument/2006/relationships/image" Target="../media/logo_673a6f40b443872.83406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Postoperative Pain after Hybrid AF Surgery" descr="Postoperative Pain after Hybrid AF Surg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operative Pain after Hybrid AF Surg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2024-11-17T22:33:36Z</dcterms:created>
  <dcterms:modified xsi:type="dcterms:W3CDTF">2024-11-17T22:33:36Z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