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85049" ContentType="image/png"/>
  <Default Extension="689615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b590e4b391.36985049"/>
  <Relationship Id="rId3" Type="http://schemas.openxmlformats.org/officeDocument/2006/relationships/image" Target="../media/logo_673a6b591fa4a52.689615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Figure 1: Characteristics of Athletes with Hypertrophic Cardiomyopathy Compared to Sedentary Patients with Hypertrophic Cardiomyopathy that Highlight the Need to Utilize an Array of Clinical Tools Available to the Clinician" descr="Figure 1: Characteristics of Athletes with Hypertrophic Cardiomyopathy Compared to Sedentary Patients with Hypertrophic Cardiomyopathy that Highlight the Need to Utilize an Array of Clinical Tools Available to the Clinici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00675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hotra A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haracteristics of Athletes with Hypertrophic Cardiomyopathy Compared to Sedentary Patients with Hypertrophic Cardiomyopathy that Highlight the Need to Utilize an Array of Clinical Tools Available to the Clinici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8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2024-11-17T22:16:57Z</dcterms:created>
  <dcterms:modified xsi:type="dcterms:W3CDTF">2024-11-17T22:16:57Z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