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4915636" ContentType="image/png"/>
  <Default Extension="2725274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79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6af4915e101.44915636"/>
  <Relationship Id="rId3" Type="http://schemas.openxmlformats.org/officeDocument/2006/relationships/image" Target="../media/logo_673a6af4a3d4462.2725274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Correlation Between Ventricular Cellular Action Potential and Surface ECG" descr="Figure 1: Correlation Between Ventricular Cellular Action Potential and Surface EC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672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toniou CK, Dilaveris P, Manolakou P, Galanakos S, Magkas N, Gatzoulis K, Tousoulis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Correlation Between Ventricular Cellular Action Potential and Surface EC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7;12(2):112–2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7:16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2024-11-17T22:15:16Z</dcterms:created>
  <dcterms:modified xsi:type="dcterms:W3CDTF">2024-11-17T22:15:16Z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