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6832887" ContentType="image/png"/>
  <Default Extension="3601535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99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72c05c6c131.06832887"/>
  <Relationship Id="rId3" Type="http://schemas.openxmlformats.org/officeDocument/2006/relationships/image" Target="../media/logo_673a72c06da1062.3601535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Outward (Repolarizing) Potassium Currents Throughout the Cardiac Cycle" descr="Figure 2: Outward (Repolarizing) Potassium Currents Throughout the Cardiac Cyc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435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toniou CK, Dilaveris P, Manolakou P, Galanakos S, Magkas N, Gatzoulis K, Tousouli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Outward (Repolarizing) Potassium Currents Throughout the Cardiac Cycl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7;12(2):112–2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7:16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2024-11-17T22:48:32Z</dcterms:created>
  <dcterms:modified xsi:type="dcterms:W3CDTF">2024-11-17T22:48:32Z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