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5922936" ContentType="image/png"/>
  <Default Extension="5928569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95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71151a66101.65922936"/>
  <Relationship Id="rId3" Type="http://schemas.openxmlformats.org/officeDocument/2006/relationships/image" Target="../media/logo_673a7115333a382.5928569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1: Genetic Causes of QT Prolongation and Associated Syndromes" descr="Table 1: Genetic Causes of QT Prolongation and Associated Syndrom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196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toniou CK, Dilaveris P, Manolakou P, Galanakos S, Magkas N, Gatzoulis K, Tousouli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Genetic Causes of QT Prolongation and Associated Syndrom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7;12(2):112–2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7:16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2024-11-17T22:41:25Z</dcterms:created>
  <dcterms:modified xsi:type="dcterms:W3CDTF">2024-11-17T22:41:25Z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