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680711" ContentType="image/png"/>
  <Default Extension="259180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79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af60cd2241.05680711"/>
  <Relationship Id="rId3" Type="http://schemas.openxmlformats.org/officeDocument/2006/relationships/image" Target="../media/logo_673a6af6285a572.259180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096125"/>
          <a:chOff x="9525" y="9525"/>
          <a:chExt cx="9229725" cy="7096125"/>
        </a:xfrm>
      </p:grpSpPr>
      <p:pic>
        <p:nvPicPr>
          <p:cNvPr id="1" name="Table 2. Acquired Long QT Causes" descr="Table 2. Acquired Long QT Caus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334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toniou CK, Dilaveris P, Manolakou P, Galanakos S, Magkas N, Gatzoulis K, Tousouli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. Acquired Long QT Cau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2):112–2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7:16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2024-11-17T22:15:18Z</dcterms:created>
  <dcterms:modified xsi:type="dcterms:W3CDTF">2024-11-17T22:15:18Z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