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688542" ContentType="image/png"/>
  <Default Extension="241004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1117dc9631.08688542"/>
  <Relationship Id="rId3" Type="http://schemas.openxmlformats.org/officeDocument/2006/relationships/image" Target="../media/logo_673a7111919ba62.241004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Figure 3: Relationship Between QT Prolongation and Polymorphic Ventricular Tachycardia" descr="Figure 3: Relationship Between QT Prolongation and Polymorphic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4295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Dilaveris P, Manolakou P, Galanakos S, Magkas N, Gatzoulis K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lationship Between QT Prolongation and Polymorphic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2024-11-17T22:41:21Z</dcterms:created>
  <dcterms:modified xsi:type="dcterms:W3CDTF">2024-11-17T22:41:21Z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