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131175" ContentType="image/png"/>
  <Default Extension="487786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80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b591edc571.29131175"/>
  <Relationship Id="rId3" Type="http://schemas.openxmlformats.org/officeDocument/2006/relationships/image" Target="../media/logo_673a6b592233792.487786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00375"/>
          <a:chOff x="9525" y="9525"/>
          <a:chExt cx="9229725" cy="3000375"/>
        </a:xfrm>
      </p:grpSpPr>
      <p:pic>
        <p:nvPicPr>
          <p:cNvPr id="1" name="Table 3: Normal QTc Values by Age and Gender (Bazzet formula). QTc Women and Men." descr="Table 3: Normal QTc Values by Age and Gender (Bazzet formula). QTc Women and Men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91150" cy="2238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toniou CK, Dilaveris P, Manolakou P, Galanakos S, Magkas N, Gatzoulis K, Tousouli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Normal QTc Values by Age and Gender (Bazzet formula). QTc Women and Men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2):112–2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:16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2024-11-17T22:16:57Z</dcterms:created>
  <dcterms:modified xsi:type="dcterms:W3CDTF">2024-11-17T22:16:57Z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