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417064" ContentType="image/png"/>
  <Default Extension="82893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9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ea7e904e21.56417064"/>
  <Relationship Id="rId3" Type="http://schemas.openxmlformats.org/officeDocument/2006/relationships/image" Target="../media/logo_673a6ea80a8f192.82893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05375"/>
          <a:chOff x="9525" y="9525"/>
          <a:chExt cx="9229725" cy="4905375"/>
        </a:xfrm>
      </p:grpSpPr>
      <p:pic>
        <p:nvPicPr>
          <p:cNvPr id="1" name="Rate of ICD therapies" descr="Rate of ICD therap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34025" cy="4143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ristrell G, Galve E, Acosta JG, Rivera A, Moya A, Ferreira Gonzalez I, Perez-Rodon J, Garcia-Dorad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e of ICD therap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2024-11-17T22:31:04Z</dcterms:created>
  <dcterms:modified xsi:type="dcterms:W3CDTF">2024-11-17T22:31:04Z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