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524443" ContentType="image/png"/>
  <Default Extension="46178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d5be9b1c81.93524443"/>
  <Relationship Id="rId3" Type="http://schemas.openxmlformats.org/officeDocument/2006/relationships/image" Target="../media/logo_673a6d5c07c8b72.46178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Risk Score Group" descr="Risk Score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524500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-Rodon J, Galve E, Pérez-Bocanegra C, Soriano-Sánchez T, Recio-Iglesias J, Domingo-Baldrich E, Alzola-Guevara M, Ramon Marsala J, Ribera-Solé A, García-Moreno LG, Cruz-Carlos LM, Rivas-Gandara N, Roca-Luque I, Francisco-Pascual J, Evangelista-Masip A, Moya-Mitjans �, Garcia-Dorad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Score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9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3: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2024-11-17T22:25:32Z</dcterms:created>
  <dcterms:modified xsi:type="dcterms:W3CDTF">2024-11-17T22:25:32Z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