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524443" ContentType="image/png"/>
  <Default Extension="461788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86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d5be9b1c81.93524443"/>
  <Relationship Id="rId3" Type="http://schemas.openxmlformats.org/officeDocument/2006/relationships/image" Target="../media/logo_673a6d5c07c8b72.461788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05550"/>
          <a:chOff x="9525" y="9525"/>
          <a:chExt cx="9229725" cy="6305550"/>
        </a:xfrm>
      </p:grpSpPr>
      <p:pic>
        <p:nvPicPr>
          <p:cNvPr id="1" name="Risk Score Group" descr="Risk Score Gro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5524500" cy="5419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ez-Rodon J, Galve E, Pérez-Bocanegra C, Soriano-Sánchez T, Recio-Iglesias J, Domingo-Baldrich E, Alzola-Guevara M, Ramon Marsala J, Ribera-Solé A, García-Moreno LG, Cruz-Carlos LM, Rivas-Gandara N, Roca-Luque I, Francisco-Pascual J, Evangelista-Masip A, Moya-Mitjans �, Garcia-Dorad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Score Gro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2):9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23: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2024-11-17T22:25:32Z</dcterms:created>
  <dcterms:modified xsi:type="dcterms:W3CDTF">2024-11-17T22:25:32Z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