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347956" ContentType="image/png"/>
  <Default Extension="424123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8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263ec1b331.86347956"/>
  <Relationship Id="rId3" Type="http://schemas.openxmlformats.org/officeDocument/2006/relationships/image" Target="../media/logo_673a72640723a72.424123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86175"/>
          <a:chOff x="9525" y="9525"/>
          <a:chExt cx="9229725" cy="3686175"/>
        </a:xfrm>
      </p:grpSpPr>
      <p:pic>
        <p:nvPicPr>
          <p:cNvPr id="1" name="Does Angiotensin Receptor Neprilysin Inhibitor" descr="Does Angiotensin Receptor Neprilysin Inhibi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2924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raudo M, Beltran P, Freixa Pamias R, Mena Sebastià E, Guri O, Contra A, Miguel Ceresuela L, Masip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es Angiotensin Receptor Neprilysin Inhibi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0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3: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2024-11-17T22:47:00Z</dcterms:created>
  <dcterms:modified xsi:type="dcterms:W3CDTF">2024-11-17T22:47:00Z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